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jp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10" Type="http://schemas.openxmlformats.org/officeDocument/2006/relationships/image" Target="../media/image48.png"/><Relationship Id="rId9" Type="http://schemas.openxmlformats.org/officeDocument/2006/relationships/image" Target="../media/image49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jp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